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95" r:id="rId3"/>
    <p:sldId id="279" r:id="rId4"/>
    <p:sldId id="296" r:id="rId5"/>
    <p:sldId id="297" r:id="rId6"/>
    <p:sldId id="310" r:id="rId7"/>
    <p:sldId id="298" r:id="rId8"/>
    <p:sldId id="299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9" r:id="rId17"/>
    <p:sldId id="308" r:id="rId18"/>
  </p:sldIdLst>
  <p:sldSz cx="12192000" cy="6858000"/>
  <p:notesSz cx="6858000" cy="9144000"/>
  <p:embeddedFontLst>
    <p:embeddedFont>
      <p:font typeface="方正粗宋简体" charset="-122"/>
      <p:regular r:id="rId20"/>
    </p:embeddedFont>
    <p:embeddedFont>
      <p:font typeface="Arial Unicode MS" charset="-122"/>
      <p:regular r:id="rId21"/>
    </p:embeddedFont>
    <p:embeddedFont>
      <p:font typeface="Calibri Light" charset="0"/>
      <p:regular r:id="rId22"/>
      <p:italic r:id="rId23"/>
    </p:embeddedFont>
    <p:embeddedFont>
      <p:font typeface="Microsoft JhengHei" pitchFamily="34" charset="-120"/>
      <p:regular r:id="rId24"/>
      <p:bold r:id="rId25"/>
    </p:embeddedFont>
    <p:embeddedFont>
      <p:font typeface="Calibri" pitchFamily="34" charset="0"/>
      <p:regular r:id="rId26"/>
      <p:bold r:id="rId27"/>
      <p:italic r:id="rId28"/>
      <p:boldItalic r:id="rId29"/>
    </p:embeddedFont>
    <p:embeddedFont>
      <p:font typeface="Shruti" pitchFamily="34" charset="0"/>
      <p:regular r:id="rId30"/>
      <p:bold r:id="rId31"/>
    </p:embeddedFont>
    <p:embeddedFont>
      <p:font typeface="Simplified Arabic Fixed" pitchFamily="49" charset="-78"/>
      <p:regular r:id="rId32"/>
    </p:embeddedFont>
    <p:embeddedFont>
      <p:font typeface="微软雅黑" pitchFamily="34" charset="-122"/>
      <p:regular r:id="rId33"/>
      <p:bold r:id="rId34"/>
    </p:embeddedFont>
    <p:embeddedFont>
      <p:font typeface="Constantia" pitchFamily="18" charset="0"/>
      <p:regular r:id="rId35"/>
      <p:bold r:id="rId36"/>
      <p:italic r:id="rId37"/>
      <p:boldItalic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430" userDrawn="1">
          <p15:clr>
            <a:srgbClr val="A4A3A4"/>
          </p15:clr>
        </p15:guide>
        <p15:guide id="2" pos="2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63651"/>
    <a:srgbClr val="E57E90"/>
    <a:srgbClr val="8C8C8C"/>
    <a:srgbClr val="7F7F7F"/>
    <a:srgbClr val="373D31"/>
    <a:srgbClr val="0D3B58"/>
    <a:srgbClr val="DEEAF6"/>
    <a:srgbClr val="F98CB3"/>
    <a:srgbClr val="FD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14" autoAdjust="0"/>
  </p:normalViewPr>
  <p:slideViewPr>
    <p:cSldViewPr snapToGrid="0">
      <p:cViewPr>
        <p:scale>
          <a:sx n="95" d="100"/>
          <a:sy n="95" d="100"/>
        </p:scale>
        <p:origin x="-1158" y="-372"/>
      </p:cViewPr>
      <p:guideLst>
        <p:guide orient="horz" pos="3430"/>
        <p:guide pos="2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30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386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49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87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7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32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327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51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129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168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923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7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4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7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04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00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新思境PPT设计 QQ:436189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 descr="b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102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86267" y="735014"/>
            <a:ext cx="11808884" cy="1428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同侧圆角矩形 4"/>
          <p:cNvSpPr/>
          <p:nvPr userDrawn="1"/>
        </p:nvSpPr>
        <p:spPr>
          <a:xfrm>
            <a:off x="186267" y="131763"/>
            <a:ext cx="11808884" cy="633412"/>
          </a:xfrm>
          <a:prstGeom prst="round2SameRect">
            <a:avLst>
              <a:gd name="adj1" fmla="val 11156"/>
              <a:gd name="adj2" fmla="val 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24000">
                <a:srgbClr val="2FC4FF"/>
              </a:gs>
              <a:gs pos="49000">
                <a:schemeClr val="accent2">
                  <a:lumMod val="75000"/>
                </a:schemeClr>
              </a:gs>
              <a:gs pos="77000">
                <a:schemeClr val="accent1">
                  <a:lumMod val="75000"/>
                </a:scheme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00" dirty="0">
                <a:solidFill>
                  <a:prstClr val="white"/>
                </a:solidFill>
              </a:rPr>
              <a:t> 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353484" y="131763"/>
            <a:ext cx="270933" cy="633412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24000">
                <a:srgbClr val="FFFF00"/>
              </a:gs>
              <a:gs pos="49000">
                <a:srgbClr val="FFC000"/>
              </a:gs>
              <a:gs pos="77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34433" y="131763"/>
            <a:ext cx="25400" cy="63341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13834" y="130175"/>
            <a:ext cx="23284" cy="63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itchFamily="34" charset="-122"/>
              </a:rPr>
              <a:t>美化：　　　　　　　　</a:t>
            </a:r>
          </a:p>
        </p:txBody>
      </p:sp>
      <p:grpSp>
        <p:nvGrpSpPr>
          <p:cNvPr id="12" name="组合 17"/>
          <p:cNvGrpSpPr/>
          <p:nvPr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13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28"/>
            <p:cNvSpPr>
              <a:spLocks/>
            </p:cNvSpPr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30"/>
            <p:cNvSpPr>
              <a:spLocks/>
            </p:cNvSpPr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2"/>
            <p:cNvSpPr>
              <a:spLocks/>
            </p:cNvSpPr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37"/>
            <p:cNvSpPr>
              <a:spLocks/>
            </p:cNvSpPr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38"/>
            <p:cNvSpPr>
              <a:spLocks/>
            </p:cNvSpPr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7" name="动作按钮: 前进或下一项 26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24745"/>
            <a:ext cx="10972800" cy="50014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214040"/>
            <a:ext cx="10945216" cy="49006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76E6E4A2-3964-4B7D-8B02-CED8F70D4C82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56038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E4AB2-CBF9-4A25-8EAF-DC5536CB16B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D4DA2-9539-4B18-AD86-2953CB3639C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605A1-756F-41BF-899C-D65B3C32A67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E06AD-D66E-4680-ABE9-1CAB681E50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769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124FA-0E04-4282-A89A-0ED6B8A633E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D47E1-551E-4CBE-848C-434065247D2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347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1AC44-0CAA-4A6F-BCD4-320A09649D0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E5370635-7E49-4391-B294-A6A60B6E686E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219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ne 12"/>
          <p:cNvSpPr>
            <a:spLocks noChangeShapeType="1"/>
          </p:cNvSpPr>
          <p:nvPr userDrawn="1"/>
        </p:nvSpPr>
        <p:spPr bwMode="auto">
          <a:xfrm>
            <a:off x="2116667" y="6437313"/>
            <a:ext cx="0" cy="252412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5" name="TextBox 10"/>
          <p:cNvSpPr txBox="1">
            <a:spLocks noChangeArrowheads="1"/>
          </p:cNvSpPr>
          <p:nvPr userDrawn="1"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itchFamily="34" charset="-122"/>
              </a:rPr>
              <a:t>美化：　　　　　　　　</a:t>
            </a:r>
          </a:p>
        </p:txBody>
      </p:sp>
      <p:grpSp>
        <p:nvGrpSpPr>
          <p:cNvPr id="6" name="组合 17"/>
          <p:cNvGrpSpPr/>
          <p:nvPr userDrawn="1"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7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28"/>
            <p:cNvSpPr>
              <a:spLocks/>
            </p:cNvSpPr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1" name="动作按钮: 前进或下一项 20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74FBDF1-DF2B-403E-ABC8-2054D2B7E17C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837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6C6F3-58BA-4789-93B4-B3AB7B86513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82FB1-2DBF-4C3B-9910-964A2E1E555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1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206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75EF9-0323-42DF-B9CD-4AD58450B41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A74A3-A45D-40BE-BFE7-BFF8386753A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115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3990A-789E-4F33-9443-04D6EADAFDC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32C90-14B2-4C5C-921C-DBEF85ECC8E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7296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2C17C-85D0-451E-8740-BBF8494FA37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E2819-C1CE-47CC-B305-EF938863EAF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605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67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8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482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091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54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04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91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22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B9F96D-CCB5-485C-98B6-E18A52091DF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135A1C-67E9-45A3-AA4E-410C0ABE8AE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125538"/>
            <a:ext cx="109728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527051" y="203200"/>
            <a:ext cx="111379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4393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17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9588" y="227783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2017: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当我遇见了你，你便是我世界的全部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76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27792" y="45002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68301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秋分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《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富春山居图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》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的拍摄地点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——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大运河博物馆，充满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了江南的味道。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一起的时候，我恨不能把时间牢牢的抓在手里不让时光流淌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51451" y="2873467"/>
            <a:ext cx="190468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85861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富春山居图</a:t>
            </a:r>
          </a:p>
        </p:txBody>
      </p:sp>
    </p:spTree>
    <p:extLst>
      <p:ext uri="{BB962C8B-B14F-4D97-AF65-F5344CB8AC3E}">
        <p14:creationId xmlns:p14="http://schemas.microsoft.com/office/powerpoint/2010/main" val="34725210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21321" y="1716155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62093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寒露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霜降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忙着考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驾照无法相见，逮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着空就给你打电话，弄的你老妈都嫉妒了：“你们天天哪来这么多话？电话都让你们给煲熟了！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”亲爱的，我想你了！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62636" y="2938524"/>
            <a:ext cx="185980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715831" y="3324013"/>
            <a:ext cx="4080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一起煲电话粥</a:t>
            </a: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60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79726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43399" y="540105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463447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寒衣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立冬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聊着各自曾经找工作的酸甜苦辣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过去各自的回忆彼此交汇着，开始成为共同的记忆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亲爱的，你还欠我一顿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‘海底捞’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59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28824" y="2810998"/>
            <a:ext cx="196399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21360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杭州的相聚</a:t>
            </a:r>
          </a:p>
        </p:txBody>
      </p:sp>
    </p:spTree>
    <p:extLst>
      <p:ext uri="{BB962C8B-B14F-4D97-AF65-F5344CB8AC3E}">
        <p14:creationId xmlns:p14="http://schemas.microsoft.com/office/powerpoint/2010/main" val="24003169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123005" y="2694636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408651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3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冬至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圣诞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未来的某一天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就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像这样子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我说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我们结婚吧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43394" y="2754598"/>
            <a:ext cx="158408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56282" y="3225164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一起拍照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3074" name="Picture 2" descr="F:\文件\Myzone\Mr_Chan\photo\IMG_20170604_18114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31058">
            <a:off x="7310623" y="1329423"/>
            <a:ext cx="1572917" cy="209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1146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要与你一起共同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创造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!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 smtClean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" fmla="*/ 1476536 w 2963462"/>
                <a:gd name="connsiteY0" fmla="*/ 581739 h 2417948"/>
                <a:gd name="connsiteX1" fmla="*/ 1476536 w 2963462"/>
                <a:gd name="connsiteY1" fmla="*/ 2417943 h 2417948"/>
                <a:gd name="connsiteX2" fmla="*/ 0 w 2963462"/>
                <a:gd name="connsiteY2" fmla="*/ 600975 h 2417948"/>
                <a:gd name="connsiteX3" fmla="*/ 1476536 w 2963462"/>
                <a:gd name="connsiteY3" fmla="*/ 581739 h 2417948"/>
                <a:gd name="connsiteX0" fmla="*/ 1476536 w 2946400"/>
                <a:gd name="connsiteY0" fmla="*/ 218897 h 2055106"/>
                <a:gd name="connsiteX1" fmla="*/ 2946400 w 2946400"/>
                <a:gd name="connsiteY1" fmla="*/ 238132 h 2055106"/>
                <a:gd name="connsiteX2" fmla="*/ 1476536 w 2946400"/>
                <a:gd name="connsiteY2" fmla="*/ 2055101 h 2055106"/>
                <a:gd name="connsiteX3" fmla="*/ 0 w 2946400"/>
                <a:gd name="connsiteY3" fmla="*/ 238133 h 2055106"/>
                <a:gd name="connsiteX4" fmla="*/ 1476536 w 2946400"/>
                <a:gd name="connsiteY4" fmla="*/ 218897 h 2055106"/>
                <a:gd name="connsiteX0" fmla="*/ 1476536 w 2946400"/>
                <a:gd name="connsiteY0" fmla="*/ 510091 h 2346300"/>
                <a:gd name="connsiteX1" fmla="*/ 2946400 w 2946400"/>
                <a:gd name="connsiteY1" fmla="*/ 529326 h 2346300"/>
                <a:gd name="connsiteX2" fmla="*/ 1476536 w 2946400"/>
                <a:gd name="connsiteY2" fmla="*/ 2346295 h 2346300"/>
                <a:gd name="connsiteX3" fmla="*/ 0 w 2946400"/>
                <a:gd name="connsiteY3" fmla="*/ 529327 h 2346300"/>
                <a:gd name="connsiteX4" fmla="*/ 1476536 w 2946400"/>
                <a:gd name="connsiteY4" fmla="*/ 510091 h 2346300"/>
                <a:gd name="connsiteX0" fmla="*/ 1476536 w 2946400"/>
                <a:gd name="connsiteY0" fmla="*/ 531468 h 2367677"/>
                <a:gd name="connsiteX1" fmla="*/ 2946400 w 2946400"/>
                <a:gd name="connsiteY1" fmla="*/ 550703 h 2367677"/>
                <a:gd name="connsiteX2" fmla="*/ 1476536 w 2946400"/>
                <a:gd name="connsiteY2" fmla="*/ 2367672 h 2367677"/>
                <a:gd name="connsiteX3" fmla="*/ 0 w 2946400"/>
                <a:gd name="connsiteY3" fmla="*/ 550704 h 2367677"/>
                <a:gd name="connsiteX4" fmla="*/ 1476536 w 2946400"/>
                <a:gd name="connsiteY4" fmla="*/ 531468 h 2367677"/>
                <a:gd name="connsiteX0" fmla="*/ 1476536 w 2946520"/>
                <a:gd name="connsiteY0" fmla="*/ 584645 h 2420854"/>
                <a:gd name="connsiteX1" fmla="*/ 2946400 w 2946520"/>
                <a:gd name="connsiteY1" fmla="*/ 603880 h 2420854"/>
                <a:gd name="connsiteX2" fmla="*/ 1476536 w 2946520"/>
                <a:gd name="connsiteY2" fmla="*/ 2420849 h 2420854"/>
                <a:gd name="connsiteX3" fmla="*/ 0 w 2946520"/>
                <a:gd name="connsiteY3" fmla="*/ 603881 h 2420854"/>
                <a:gd name="connsiteX4" fmla="*/ 1476536 w 2946520"/>
                <a:gd name="connsiteY4" fmla="*/ 584645 h 2420854"/>
                <a:gd name="connsiteX0" fmla="*/ 1476536 w 2946520"/>
                <a:gd name="connsiteY0" fmla="*/ 645912 h 2482122"/>
                <a:gd name="connsiteX1" fmla="*/ 2946400 w 2946520"/>
                <a:gd name="connsiteY1" fmla="*/ 665147 h 2482122"/>
                <a:gd name="connsiteX2" fmla="*/ 1476536 w 2946520"/>
                <a:gd name="connsiteY2" fmla="*/ 2482116 h 2482122"/>
                <a:gd name="connsiteX3" fmla="*/ 0 w 2946520"/>
                <a:gd name="connsiteY3" fmla="*/ 665148 h 2482122"/>
                <a:gd name="connsiteX4" fmla="*/ 1476536 w 2946520"/>
                <a:gd name="connsiteY4" fmla="*/ 645912 h 2482122"/>
                <a:gd name="connsiteX0" fmla="*/ 1476536 w 2946508"/>
                <a:gd name="connsiteY0" fmla="*/ 645912 h 2482122"/>
                <a:gd name="connsiteX1" fmla="*/ 2946400 w 2946508"/>
                <a:gd name="connsiteY1" fmla="*/ 665147 h 2482122"/>
                <a:gd name="connsiteX2" fmla="*/ 1476536 w 2946508"/>
                <a:gd name="connsiteY2" fmla="*/ 2482116 h 2482122"/>
                <a:gd name="connsiteX3" fmla="*/ 0 w 2946508"/>
                <a:gd name="connsiteY3" fmla="*/ 665148 h 2482122"/>
                <a:gd name="connsiteX4" fmla="*/ 1476536 w 2946508"/>
                <a:gd name="connsiteY4" fmla="*/ 645912 h 2482122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14765 h 2450969"/>
                <a:gd name="connsiteX1" fmla="*/ 2946400 w 2946508"/>
                <a:gd name="connsiteY1" fmla="*/ 634000 h 2450969"/>
                <a:gd name="connsiteX2" fmla="*/ 1476536 w 2946508"/>
                <a:gd name="connsiteY2" fmla="*/ 2450969 h 2450969"/>
                <a:gd name="connsiteX3" fmla="*/ 0 w 2946508"/>
                <a:gd name="connsiteY3" fmla="*/ 634001 h 2450969"/>
                <a:gd name="connsiteX4" fmla="*/ 1476536 w 2946508"/>
                <a:gd name="connsiteY4" fmla="*/ 614765 h 2450969"/>
                <a:gd name="connsiteX0" fmla="*/ 1476536 w 2946508"/>
                <a:gd name="connsiteY0" fmla="*/ 595740 h 2431944"/>
                <a:gd name="connsiteX1" fmla="*/ 2946400 w 2946508"/>
                <a:gd name="connsiteY1" fmla="*/ 614975 h 2431944"/>
                <a:gd name="connsiteX2" fmla="*/ 1476536 w 2946508"/>
                <a:gd name="connsiteY2" fmla="*/ 2431944 h 2431944"/>
                <a:gd name="connsiteX3" fmla="*/ 0 w 2946508"/>
                <a:gd name="connsiteY3" fmla="*/ 614976 h 2431944"/>
                <a:gd name="connsiteX4" fmla="*/ 1476536 w 2946508"/>
                <a:gd name="connsiteY4" fmla="*/ 595740 h 2431944"/>
                <a:gd name="connsiteX0" fmla="*/ 1476536 w 2946508"/>
                <a:gd name="connsiteY0" fmla="*/ 608368 h 2444572"/>
                <a:gd name="connsiteX1" fmla="*/ 2946400 w 2946508"/>
                <a:gd name="connsiteY1" fmla="*/ 627603 h 2444572"/>
                <a:gd name="connsiteX2" fmla="*/ 1476536 w 2946508"/>
                <a:gd name="connsiteY2" fmla="*/ 2444572 h 2444572"/>
                <a:gd name="connsiteX3" fmla="*/ 0 w 2946508"/>
                <a:gd name="connsiteY3" fmla="*/ 627604 h 2444572"/>
                <a:gd name="connsiteX4" fmla="*/ 1476536 w 2946508"/>
                <a:gd name="connsiteY4" fmla="*/ 608368 h 2444572"/>
                <a:gd name="connsiteX0" fmla="*/ 1476536 w 2946570"/>
                <a:gd name="connsiteY0" fmla="*/ 608368 h 2444572"/>
                <a:gd name="connsiteX1" fmla="*/ 2946400 w 2946570"/>
                <a:gd name="connsiteY1" fmla="*/ 627603 h 2444572"/>
                <a:gd name="connsiteX2" fmla="*/ 1476536 w 2946570"/>
                <a:gd name="connsiteY2" fmla="*/ 2444572 h 2444572"/>
                <a:gd name="connsiteX3" fmla="*/ 0 w 2946570"/>
                <a:gd name="connsiteY3" fmla="*/ 627604 h 2444572"/>
                <a:gd name="connsiteX4" fmla="*/ 1476536 w 2946570"/>
                <a:gd name="connsiteY4" fmla="*/ 608368 h 2444572"/>
                <a:gd name="connsiteX0" fmla="*/ 1476536 w 2946830"/>
                <a:gd name="connsiteY0" fmla="*/ 670229 h 2506433"/>
                <a:gd name="connsiteX1" fmla="*/ 2946400 w 2946830"/>
                <a:gd name="connsiteY1" fmla="*/ 689464 h 2506433"/>
                <a:gd name="connsiteX2" fmla="*/ 1476536 w 2946830"/>
                <a:gd name="connsiteY2" fmla="*/ 2506433 h 2506433"/>
                <a:gd name="connsiteX3" fmla="*/ 0 w 2946830"/>
                <a:gd name="connsiteY3" fmla="*/ 689465 h 2506433"/>
                <a:gd name="connsiteX4" fmla="*/ 1476536 w 2946830"/>
                <a:gd name="connsiteY4" fmla="*/ 670229 h 2506433"/>
                <a:gd name="connsiteX0" fmla="*/ 1476536 w 2946508"/>
                <a:gd name="connsiteY0" fmla="*/ 673608 h 2509812"/>
                <a:gd name="connsiteX1" fmla="*/ 2946400 w 2946508"/>
                <a:gd name="connsiteY1" fmla="*/ 692843 h 2509812"/>
                <a:gd name="connsiteX2" fmla="*/ 1476536 w 2946508"/>
                <a:gd name="connsiteY2" fmla="*/ 2509812 h 2509812"/>
                <a:gd name="connsiteX3" fmla="*/ 0 w 2946508"/>
                <a:gd name="connsiteY3" fmla="*/ 692844 h 2509812"/>
                <a:gd name="connsiteX4" fmla="*/ 1476536 w 2946508"/>
                <a:gd name="connsiteY4" fmla="*/ 673608 h 2509812"/>
                <a:gd name="connsiteX0" fmla="*/ 1476536 w 2946570"/>
                <a:gd name="connsiteY0" fmla="*/ 673608 h 2509812"/>
                <a:gd name="connsiteX1" fmla="*/ 2946400 w 2946570"/>
                <a:gd name="connsiteY1" fmla="*/ 692843 h 2509812"/>
                <a:gd name="connsiteX2" fmla="*/ 1476536 w 2946570"/>
                <a:gd name="connsiteY2" fmla="*/ 2509812 h 2509812"/>
                <a:gd name="connsiteX3" fmla="*/ 0 w 2946570"/>
                <a:gd name="connsiteY3" fmla="*/ 692844 h 2509812"/>
                <a:gd name="connsiteX4" fmla="*/ 1476536 w 2946570"/>
                <a:gd name="connsiteY4" fmla="*/ 673608 h 2509812"/>
                <a:gd name="connsiteX0" fmla="*/ 1476592 w 2946626"/>
                <a:gd name="connsiteY0" fmla="*/ 673608 h 2509812"/>
                <a:gd name="connsiteX1" fmla="*/ 2946456 w 2946626"/>
                <a:gd name="connsiteY1" fmla="*/ 692843 h 2509812"/>
                <a:gd name="connsiteX2" fmla="*/ 1476592 w 2946626"/>
                <a:gd name="connsiteY2" fmla="*/ 2509812 h 2509812"/>
                <a:gd name="connsiteX3" fmla="*/ 56 w 2946626"/>
                <a:gd name="connsiteY3" fmla="*/ 692844 h 2509812"/>
                <a:gd name="connsiteX4" fmla="*/ 1476592 w 2946626"/>
                <a:gd name="connsiteY4" fmla="*/ 673608 h 2509812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481"/>
                <a:gd name="connsiteY0" fmla="*/ 654214 h 2490418"/>
                <a:gd name="connsiteX1" fmla="*/ 2946456 w 2946481"/>
                <a:gd name="connsiteY1" fmla="*/ 673449 h 2490418"/>
                <a:gd name="connsiteX2" fmla="*/ 1476592 w 2946481"/>
                <a:gd name="connsiteY2" fmla="*/ 2490418 h 2490418"/>
                <a:gd name="connsiteX3" fmla="*/ 56 w 2946481"/>
                <a:gd name="connsiteY3" fmla="*/ 673450 h 2490418"/>
                <a:gd name="connsiteX4" fmla="*/ 1476592 w 2946481"/>
                <a:gd name="connsiteY4" fmla="*/ 654214 h 2490418"/>
                <a:gd name="connsiteX0" fmla="*/ 1476592 w 2946481"/>
                <a:gd name="connsiteY0" fmla="*/ 630985 h 2467189"/>
                <a:gd name="connsiteX1" fmla="*/ 2946456 w 2946481"/>
                <a:gd name="connsiteY1" fmla="*/ 650220 h 2467189"/>
                <a:gd name="connsiteX2" fmla="*/ 1476592 w 2946481"/>
                <a:gd name="connsiteY2" fmla="*/ 2467189 h 2467189"/>
                <a:gd name="connsiteX3" fmla="*/ 56 w 2946481"/>
                <a:gd name="connsiteY3" fmla="*/ 650221 h 2467189"/>
                <a:gd name="connsiteX4" fmla="*/ 1476592 w 2946481"/>
                <a:gd name="connsiteY4" fmla="*/ 630985 h 2467189"/>
                <a:gd name="connsiteX0" fmla="*/ 1476592 w 2946611"/>
                <a:gd name="connsiteY0" fmla="*/ 666140 h 2502344"/>
                <a:gd name="connsiteX1" fmla="*/ 2946456 w 2946611"/>
                <a:gd name="connsiteY1" fmla="*/ 685375 h 2502344"/>
                <a:gd name="connsiteX2" fmla="*/ 1476592 w 2946611"/>
                <a:gd name="connsiteY2" fmla="*/ 2502344 h 2502344"/>
                <a:gd name="connsiteX3" fmla="*/ 56 w 2946611"/>
                <a:gd name="connsiteY3" fmla="*/ 685376 h 2502344"/>
                <a:gd name="connsiteX4" fmla="*/ 1476592 w 2946611"/>
                <a:gd name="connsiteY4" fmla="*/ 666140 h 2502344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4 w 2946613"/>
                <a:gd name="connsiteY0" fmla="*/ 681451 h 2517655"/>
                <a:gd name="connsiteX1" fmla="*/ 2946458 w 2946613"/>
                <a:gd name="connsiteY1" fmla="*/ 700686 h 2517655"/>
                <a:gd name="connsiteX2" fmla="*/ 1476594 w 2946613"/>
                <a:gd name="connsiteY2" fmla="*/ 2517655 h 2517655"/>
                <a:gd name="connsiteX3" fmla="*/ 58 w 2946613"/>
                <a:gd name="connsiteY3" fmla="*/ 700687 h 2517655"/>
                <a:gd name="connsiteX4" fmla="*/ 1476594 w 2946613"/>
                <a:gd name="connsiteY4" fmla="*/ 681451 h 251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2" y="1178432"/>
            <a:ext cx="2997357" cy="211882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2" name="矩形 71"/>
          <p:cNvSpPr/>
          <p:nvPr/>
        </p:nvSpPr>
        <p:spPr>
          <a:xfrm>
            <a:off x="10082127" y="2856447"/>
            <a:ext cx="158408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2070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56282" y="3281778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</a:t>
            </a:r>
          </a:p>
        </p:txBody>
      </p:sp>
    </p:spTree>
    <p:extLst>
      <p:ext uri="{BB962C8B-B14F-4D97-AF65-F5344CB8AC3E}">
        <p14:creationId xmlns:p14="http://schemas.microsoft.com/office/powerpoint/2010/main" val="240300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92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53135" y="3794078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锐翼设计   诚心分享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2429301" y="4967786"/>
            <a:ext cx="757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每周定期分享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个原创</a:t>
            </a:r>
            <a:r>
              <a:rPr lang="en-US" altLang="zh-CN" dirty="0" smtClean="0"/>
              <a:t>PPT</a:t>
            </a:r>
            <a:r>
              <a:rPr lang="zh-CN" altLang="en-US" dirty="0"/>
              <a:t> </a:t>
            </a:r>
            <a:r>
              <a:rPr lang="zh-CN" altLang="en-US" dirty="0" smtClean="0"/>
              <a:t>     分享群：</a:t>
            </a:r>
            <a:r>
              <a:rPr lang="en-US" altLang="zh-CN" dirty="0" smtClean="0">
                <a:latin typeface="+mn-ea"/>
              </a:rPr>
              <a:t>300151713    </a:t>
            </a:r>
            <a:r>
              <a:rPr lang="zh-CN" altLang="en-US" dirty="0" smtClean="0">
                <a:latin typeface="+mn-ea"/>
              </a:rPr>
              <a:t>分享微博：</a:t>
            </a:r>
            <a:r>
              <a:rPr lang="en-US" altLang="zh-CN" dirty="0" smtClean="0">
                <a:latin typeface="+mn-ea"/>
              </a:rPr>
              <a:t>Min</a:t>
            </a:r>
            <a:r>
              <a:rPr lang="zh-CN" altLang="en-US" dirty="0" smtClean="0">
                <a:latin typeface="+mn-ea"/>
              </a:rPr>
              <a:t>西瓜</a:t>
            </a:r>
            <a:endParaRPr lang="en-US" altLang="zh-CN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9494" y="5638696"/>
            <a:ext cx="11982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n-ea"/>
              </a:rPr>
              <a:t>PPT</a:t>
            </a:r>
            <a:r>
              <a:rPr lang="zh-CN" altLang="en-US" sz="1200" dirty="0">
                <a:latin typeface="+mn-ea"/>
              </a:rPr>
              <a:t>私人定制：</a:t>
            </a:r>
            <a:r>
              <a:rPr lang="en-US" altLang="zh-CN" sz="1200" dirty="0">
                <a:latin typeface="+mn-ea"/>
              </a:rPr>
              <a:t>http://bang.taobao.com/item.htm?id=23857528383&amp;spm=a1z10.1.w5003-6087250274.2.2KQHAS&amp;scene=taobao_shop</a:t>
            </a:r>
          </a:p>
        </p:txBody>
      </p:sp>
    </p:spTree>
    <p:extLst>
      <p:ext uri="{BB962C8B-B14F-4D97-AF65-F5344CB8AC3E}">
        <p14:creationId xmlns:p14="http://schemas.microsoft.com/office/powerpoint/2010/main" val="32287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17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5332" y="228977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2017: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当我们遇见了彼此，便拥有了整个世界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3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55268" y="354922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9" name="表格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414293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985864" y="2886698"/>
            <a:ext cx="170110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那时的我们，还是熟悉的陌生人，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整个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过程不到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十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五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分钟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甚至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今天都回忆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不起来那天你穿的衣服的颜色。</a:t>
            </a:r>
          </a:p>
        </p:txBody>
      </p:sp>
      <p:cxnSp>
        <p:nvCxnSpPr>
          <p:cNvPr id="77" name="直接连接符 76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7875560" y="3270667"/>
            <a:ext cx="400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第一次相</a:t>
            </a:r>
            <a:r>
              <a:rPr lang="zh-CN" altLang="en-US" sz="4800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见</a:t>
            </a:r>
            <a:endParaRPr lang="zh-CN" altLang="en-US" sz="4800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86285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0" grpId="0"/>
      <p:bldP spid="7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200088" y="354922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80608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第一次听见别人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谈起你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的名字滑过我的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脑海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我开始了解一个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能带给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我幸运的人。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2" y="1143569"/>
            <a:ext cx="3096000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75534" y="2870195"/>
            <a:ext cx="170110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92271" y="3273559"/>
            <a:ext cx="350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第一次谈起</a:t>
            </a:r>
          </a:p>
        </p:txBody>
      </p:sp>
    </p:spTree>
    <p:extLst>
      <p:ext uri="{BB962C8B-B14F-4D97-AF65-F5344CB8AC3E}">
        <p14:creationId xmlns:p14="http://schemas.microsoft.com/office/powerpoint/2010/main" val="24416752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74976" y="354922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245089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父亲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夏至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075418" y="2804232"/>
            <a:ext cx="170110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第一次我们约会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我第一次牵你的手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第一次我们很亲近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第一次，我见到你开心幸福的样子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8140818" y="3268987"/>
            <a:ext cx="366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第一次约会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09555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74976" y="354922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996045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父亲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夏至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075418" y="2804232"/>
            <a:ext cx="170110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667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你拘谨而羞涩，眼光一触即躲，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过肩的长发，带着些许清纯，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我的心弦，已经被拨动了。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8140818" y="3268987"/>
            <a:ext cx="366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第一次约会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98600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5714" y="359954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661180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904838" y="2824290"/>
            <a:ext cx="170110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小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哥哥乱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生气，闷声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小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哥哥答应小姐姐，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每年的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520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，都要让小姐姐幸福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706466" y="3268987"/>
            <a:ext cx="3185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产生矛盾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537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61546" y="2716087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傻傻的你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傻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傻的我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在雨中，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过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着我们自由随心的生活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110074" y="2914331"/>
            <a:ext cx="170110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486889" y="3310695"/>
            <a:ext cx="335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</a:t>
            </a:r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去挞水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1026" name="Picture 2" descr="F:\文件\Myzone\Mr_Chan\photo\IMG_20170610_1215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149" y="1180975"/>
            <a:ext cx="2464724" cy="184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74198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劳动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4918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85410" y="3571086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990486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361"/>
                <a:gridCol w="781707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zh-CN" altLang="en-US" sz="3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学习累了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小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姐姐就会睡觉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然后盯着小哥哥看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033879" y="2761729"/>
            <a:ext cx="170110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79518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一起拍照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2054" name="Picture 6" descr="F:\文件\Myzone\Mr_Chan\photo\IMG_20170614_1453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896" y="1215644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6046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863516" y="171615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854176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亲爱的，今天惹你不开心了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曾经说我们的字典里面如果一直没有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“吵架”两个字该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多好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对不起，亲爱的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63075" y="2789426"/>
            <a:ext cx="16882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4089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第一次吵架</a:t>
            </a:r>
          </a:p>
        </p:txBody>
      </p:sp>
    </p:spTree>
    <p:extLst>
      <p:ext uri="{BB962C8B-B14F-4D97-AF65-F5344CB8AC3E}">
        <p14:creationId xmlns:p14="http://schemas.microsoft.com/office/powerpoint/2010/main" val="29353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6ae5aa07583a237d2356f1ad1cf4a99c58630"/>
</p:tagLst>
</file>

<file path=ppt/theme/theme1.xml><?xml version="1.0" encoding="utf-8"?>
<a:theme xmlns:a="http://schemas.openxmlformats.org/drawingml/2006/main" name="Office 主题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新思境PPT设计 QQ:43618906">
  <a:themeElements>
    <a:clrScheme name="新思境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FFC000"/>
      </a:accent4>
      <a:accent5>
        <a:srgbClr val="C00000"/>
      </a:accent5>
      <a:accent6>
        <a:srgbClr val="FF0000"/>
      </a:accent6>
      <a:hlink>
        <a:srgbClr val="009DD9"/>
      </a:hlink>
      <a:folHlink>
        <a:srgbClr val="85DFD0"/>
      </a:folHlink>
    </a:clrScheme>
    <a:fontScheme name="自定义 3">
      <a:majorFont>
        <a:latin typeface="Calibri"/>
        <a:ea typeface="微软雅黑"/>
        <a:cs typeface=""/>
      </a:majorFont>
      <a:minorFont>
        <a:latin typeface="Constant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1567</Words>
  <Application>Microsoft Office PowerPoint</Application>
  <PresentationFormat>自定义</PresentationFormat>
  <Paragraphs>909</Paragraphs>
  <Slides>16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方正粗宋简体</vt:lpstr>
      <vt:lpstr>Arial Unicode MS</vt:lpstr>
      <vt:lpstr>Calibri Light</vt:lpstr>
      <vt:lpstr>Microsoft JhengHei</vt:lpstr>
      <vt:lpstr>Calibri</vt:lpstr>
      <vt:lpstr>Shruti</vt:lpstr>
      <vt:lpstr>Simplified Arabic Fixed</vt:lpstr>
      <vt:lpstr>叶根友疾风草书</vt:lpstr>
      <vt:lpstr>微软雅黑</vt:lpstr>
      <vt:lpstr>Constantia</vt:lpstr>
      <vt:lpstr>Office 主题</vt:lpstr>
      <vt:lpstr>新思境PPT设计 QQ:43618906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SJP</cp:lastModifiedBy>
  <cp:revision>216</cp:revision>
  <dcterms:created xsi:type="dcterms:W3CDTF">2013-12-19T10:27:54Z</dcterms:created>
  <dcterms:modified xsi:type="dcterms:W3CDTF">2017-10-28T15:12:53Z</dcterms:modified>
</cp:coreProperties>
</file>